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4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8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23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2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0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3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4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C7CBF-0B3B-484C-9D69-F19DADE33942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1EEC-C928-43FF-83B0-62F6E10FB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25640" y="476672"/>
            <a:ext cx="32264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QEM</a:t>
            </a:r>
          </a:p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QUALITY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189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Island 4x4</dc:creator>
  <cp:lastModifiedBy>Island 4x4</cp:lastModifiedBy>
  <cp:revision>5</cp:revision>
  <dcterms:created xsi:type="dcterms:W3CDTF">2012-02-03T10:39:21Z</dcterms:created>
  <dcterms:modified xsi:type="dcterms:W3CDTF">2012-02-03T12:31:19Z</dcterms:modified>
</cp:coreProperties>
</file>