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4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C7CBF-0B3B-484C-9D69-F19DADE33942}" type="datetimeFigureOut">
              <a:rPr lang="en-GB" smtClean="0"/>
              <a:t>03/02/2012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F1EEC-C928-43FF-83B0-62F6E10FBC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842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C7CBF-0B3B-484C-9D69-F19DADE33942}" type="datetimeFigureOut">
              <a:rPr lang="en-GB" smtClean="0"/>
              <a:t>03/02/2012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F1EEC-C928-43FF-83B0-62F6E10FBC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4189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C7CBF-0B3B-484C-9D69-F19DADE33942}" type="datetimeFigureOut">
              <a:rPr lang="en-GB" smtClean="0"/>
              <a:t>03/02/2012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F1EEC-C928-43FF-83B0-62F6E10FBC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288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C7CBF-0B3B-484C-9D69-F19DADE33942}" type="datetimeFigureOut">
              <a:rPr lang="en-GB" smtClean="0"/>
              <a:t>03/02/2012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F1EEC-C928-43FF-83B0-62F6E10FBC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8238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C7CBF-0B3B-484C-9D69-F19DADE33942}" type="datetimeFigureOut">
              <a:rPr lang="en-GB" smtClean="0"/>
              <a:t>03/02/2012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F1EEC-C928-43FF-83B0-62F6E10FBC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128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C7CBF-0B3B-484C-9D69-F19DADE33942}" type="datetimeFigureOut">
              <a:rPr lang="en-GB" smtClean="0"/>
              <a:t>03/02/2012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F1EEC-C928-43FF-83B0-62F6E10FBC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805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C7CBF-0B3B-484C-9D69-F19DADE33942}" type="datetimeFigureOut">
              <a:rPr lang="en-GB" smtClean="0"/>
              <a:t>03/02/2012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F1EEC-C928-43FF-83B0-62F6E10FBC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28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C7CBF-0B3B-484C-9D69-F19DADE33942}" type="datetimeFigureOut">
              <a:rPr lang="en-GB" smtClean="0"/>
              <a:t>03/02/2012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F1EEC-C928-43FF-83B0-62F6E10FBC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23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C7CBF-0B3B-484C-9D69-F19DADE33942}" type="datetimeFigureOut">
              <a:rPr lang="en-GB" smtClean="0"/>
              <a:t>03/02/2012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F1EEC-C928-43FF-83B0-62F6E10FBC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049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C7CBF-0B3B-484C-9D69-F19DADE33942}" type="datetimeFigureOut">
              <a:rPr lang="en-GB" smtClean="0"/>
              <a:t>03/02/2012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F1EEC-C928-43FF-83B0-62F6E10FBC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329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C7CBF-0B3B-484C-9D69-F19DADE33942}" type="datetimeFigureOut">
              <a:rPr lang="en-GB" smtClean="0"/>
              <a:t>03/02/2012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F1EEC-C928-43FF-83B0-62F6E10FBC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946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C7CBF-0B3B-484C-9D69-F19DADE33942}" type="datetimeFigureOut">
              <a:rPr lang="en-GB" smtClean="0"/>
              <a:t>03/02/2012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F1EEC-C928-43FF-83B0-62F6E10FBC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360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2425640" y="476672"/>
            <a:ext cx="3226480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QEM</a:t>
            </a:r>
          </a:p>
          <a:p>
            <a:pPr algn="ctr"/>
            <a:r>
              <a:rPr lang="en-US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QUALITY</a:t>
            </a:r>
            <a:endParaRPr lang="en-US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1893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Island 4x4</dc:creator>
  <cp:lastModifiedBy>Island 4x4</cp:lastModifiedBy>
  <cp:revision>5</cp:revision>
  <dcterms:created xsi:type="dcterms:W3CDTF">2012-02-03T10:39:21Z</dcterms:created>
  <dcterms:modified xsi:type="dcterms:W3CDTF">2012-02-03T12:31:19Z</dcterms:modified>
</cp:coreProperties>
</file>